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8" r:id="rId4"/>
    <p:sldId id="259" r:id="rId5"/>
    <p:sldId id="269" r:id="rId6"/>
    <p:sldId id="270" r:id="rId7"/>
    <p:sldId id="271" r:id="rId8"/>
    <p:sldId id="272" r:id="rId9"/>
    <p:sldId id="27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F58D8A-A72D-4516-A680-8D4100FF738F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1CC5B6-423F-499C-92AA-6833A8203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96B5-1473-45AB-B4F4-02F1A0755C9D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05004-D8B3-4FDA-B9CB-7459C29AE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0E4B8-447E-42E0-B1A0-7B3A06C5E4DF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97E73-2B13-4AEC-95BB-137961CDD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8ED9-8D13-4602-9DC0-57301097050E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D3DB-E5E5-42FC-8E34-82882D2D5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8203-9DAB-4CBF-8EC8-495EA0C60653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4DBC4C-B5CB-44B3-A9BC-C66828928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DDA3BB-3782-47D8-BDBB-1727A434ABF5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74CC87-F9F4-4388-BFF4-73E2F7683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9DFDB2-F2DB-41DD-A903-4B83E328B724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04FC9E-1125-40CA-8C5C-ADEE4A4A1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40D10-AE73-4139-9DF6-81AFB65BD03E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C2A63-FA38-47A4-9BFE-D55790FC7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24DC-E305-43FF-B108-8985AC862A4C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6C52-68CE-45B7-9766-1EEC9F4FC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8510-9C4A-4E3E-AD5D-6669358FE436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C095-49ED-4858-8CF2-E5C59D0DA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CEBCBA-6D18-45AE-8488-5246BA66388B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418C9DD-4B01-4CD8-839A-1BD59A046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82B4EA-5097-4CF4-A3E2-4F4E47DF8359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07ECF-8773-49EE-8217-854C9ECCD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5CD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938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Mansion of the Merchant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Rukavishnikov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history of the building.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2" descr="C:\Users\Svetlana\Pictures\РУКАВИШНИКОВ\Panoram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997200"/>
            <a:ext cx="53625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And here we are</a:t>
            </a:r>
            <a:endParaRPr lang="ru-RU" b="1" smtClean="0"/>
          </a:p>
        </p:txBody>
      </p:sp>
      <p:pic>
        <p:nvPicPr>
          <p:cNvPr id="18435" name="Содержимое 10" descr="IMG_724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771775"/>
            <a:ext cx="3886200" cy="2914650"/>
          </a:xfrm>
        </p:spPr>
      </p:pic>
      <p:pic>
        <p:nvPicPr>
          <p:cNvPr id="18436" name="Содержимое 12" descr="IMG_723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771775"/>
            <a:ext cx="3886200" cy="291465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Nikita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Shavandin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Mikhail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Mamaev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188" y="6165850"/>
            <a:ext cx="81375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The students of the 8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 form of school </a:t>
            </a:r>
            <a:r>
              <a:rPr lang="ru-RU" sz="2800" b="1" dirty="0">
                <a:solidFill>
                  <a:schemeClr val="tx1"/>
                </a:solidFill>
              </a:rPr>
              <a:t>№</a:t>
            </a:r>
            <a:r>
              <a:rPr lang="en-US" sz="2800" b="1" dirty="0">
                <a:solidFill>
                  <a:schemeClr val="tx1"/>
                </a:solidFill>
              </a:rPr>
              <a:t> 70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 Palazzo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Текст 5"/>
          <p:cNvSpPr>
            <a:spLocks noGrp="1"/>
          </p:cNvSpPr>
          <p:nvPr>
            <p:ph type="body" idx="2"/>
          </p:nvPr>
        </p:nvSpPr>
        <p:spPr>
          <a:xfrm>
            <a:off x="179388" y="1628775"/>
            <a:ext cx="2808287" cy="5040313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chemeClr val="tx1"/>
                </a:solidFill>
              </a:rPr>
              <a:t>Sergey Mikhailovich decided to reconstruct the building and</a:t>
            </a:r>
            <a:r>
              <a:rPr lang="ru-RU" sz="2200" smtClean="0">
                <a:solidFill>
                  <a:schemeClr val="tx1"/>
                </a:solidFill>
              </a:rPr>
              <a:t> </a:t>
            </a:r>
            <a:r>
              <a:rPr lang="en-US" sz="2200" smtClean="0">
                <a:solidFill>
                  <a:schemeClr val="tx1"/>
                </a:solidFill>
              </a:rPr>
              <a:t>to make it like an Italian palazzo. There is a legend  that his mother  wanted  neither to sell the house nor to leave it. So, the new building was constructed  upon the old one.</a:t>
            </a:r>
            <a:endParaRPr lang="ru-RU" sz="2200" smtClean="0">
              <a:solidFill>
                <a:schemeClr val="tx1"/>
              </a:solidFill>
            </a:endParaRPr>
          </a:p>
          <a:p>
            <a:pPr eaLnBrk="1" hangingPunct="1"/>
            <a:endParaRPr lang="ru-RU" sz="2000" smtClean="0">
              <a:solidFill>
                <a:srgbClr val="FFFFFF"/>
              </a:solidFill>
            </a:endParaRPr>
          </a:p>
        </p:txBody>
      </p:sp>
      <p:pic>
        <p:nvPicPr>
          <p:cNvPr id="10244" name="Содержимое 8" descr="Mansion_of_Rukavishnikov_on_Verkhnevolzhskaya_embankmen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92463" y="1773238"/>
            <a:ext cx="5807075" cy="431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6"/>
          <p:cNvSpPr>
            <a:spLocks noGrp="1"/>
          </p:cNvSpPr>
          <p:nvPr>
            <p:ph type="body" idx="2"/>
          </p:nvPr>
        </p:nvSpPr>
        <p:spPr>
          <a:xfrm>
            <a:off x="5867400" y="1700213"/>
            <a:ext cx="2811463" cy="477361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smtClean="0">
                <a:solidFill>
                  <a:schemeClr val="tx1"/>
                </a:solidFill>
              </a:rPr>
              <a:t>Pyotr Boytsov was the architect of</a:t>
            </a:r>
            <a:r>
              <a:rPr lang="ru-RU" sz="2800" b="1" smtClean="0">
                <a:solidFill>
                  <a:schemeClr val="tx1"/>
                </a:solidFill>
              </a:rPr>
              <a:t> </a:t>
            </a:r>
            <a:r>
              <a:rPr lang="en-US" sz="2800" b="1" smtClean="0">
                <a:solidFill>
                  <a:schemeClr val="tx1"/>
                </a:solidFill>
              </a:rPr>
              <a:t>the mansion.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smtClean="0">
                <a:solidFill>
                  <a:schemeClr val="tx1"/>
                </a:solidFill>
              </a:rPr>
              <a:t>The façade refinement was made by the sculptor Mikhail Mikeshin</a:t>
            </a:r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1267" name="Содержимое 5" descr="Mikeshin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4221163"/>
            <a:ext cx="2232025" cy="2166937"/>
          </a:xfrm>
        </p:spPr>
      </p:pic>
      <p:pic>
        <p:nvPicPr>
          <p:cNvPr id="11268" name="Picture 6" descr="C:\Users\Svetlana\Pictures\РУКАВИШНИКОВ\oso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00213"/>
            <a:ext cx="2944813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CC"/>
                </a:solidFill>
              </a:rPr>
              <a:t>This is the Mansion and the Upper Embankment  at the beginning of the 20</a:t>
            </a:r>
            <a:r>
              <a:rPr lang="en-US" baseline="30000" dirty="0" smtClean="0">
                <a:solidFill>
                  <a:srgbClr val="0000CC"/>
                </a:solidFill>
              </a:rPr>
              <a:t>th</a:t>
            </a:r>
            <a:r>
              <a:rPr lang="en-US" dirty="0" smtClean="0">
                <a:solidFill>
                  <a:srgbClr val="0000CC"/>
                </a:solidFill>
              </a:rPr>
              <a:t> century.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2291" name="Picture 2" descr="C:\Users\Svetlana\Pictures\РУКАВИШНИКОВ\открытка кон 19-нач 20 в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212" b="3212"/>
          <a:stretch>
            <a:fillRect/>
          </a:stretch>
        </p:blipFill>
        <p:spPr>
          <a:xfrm>
            <a:off x="1560513" y="0"/>
            <a:ext cx="7583487" cy="4568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revolution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Содержимое 5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The house was nationalized after the Revolution and in 1924 it became the Nizhegorodsky regional museum.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Different kinds of exhibitions were held there.</a:t>
            </a:r>
            <a:endParaRPr lang="ru-RU" b="1" smtClean="0"/>
          </a:p>
        </p:txBody>
      </p:sp>
      <p:pic>
        <p:nvPicPr>
          <p:cNvPr id="13316" name="Содержимое 7" descr="imgB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24388" y="2276475"/>
            <a:ext cx="4319587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years of oblivion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Содержимое 4" descr="0_3b853_5d8fda93_XL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5913" y="2327275"/>
            <a:ext cx="4348162" cy="3262313"/>
          </a:xfrm>
        </p:spPr>
      </p:pic>
      <p:sp>
        <p:nvSpPr>
          <p:cNvPr id="14340" name="Содержимое 3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In 1994 the museum was closed because of its poor conditions.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During the next 16 years it was being reconstructed.</a:t>
            </a: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life of the museum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589088"/>
            <a:ext cx="4171950" cy="52689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Fortunately, in September 2010  it was brought back to life and was opened to the public.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Valery Shantsev handed over the symbolic key of the museum to its director, Veniamin Arkhangelsky.</a:t>
            </a:r>
            <a:endParaRPr lang="ru-RU" sz="2800" b="1" smtClean="0"/>
          </a:p>
        </p:txBody>
      </p:sp>
      <p:pic>
        <p:nvPicPr>
          <p:cNvPr id="15364" name="Содержимое 4" descr="64_126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25975" y="2449513"/>
            <a:ext cx="4057650" cy="2779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2800" b="1" smtClean="0"/>
              <a:t>Now the Nizhegorodsky State Reserve-Museum of History and Architecture is very beautiful inside and outside.</a:t>
            </a:r>
            <a:endParaRPr lang="ru-RU" sz="2800" b="1" smtClean="0"/>
          </a:p>
        </p:txBody>
      </p:sp>
      <p:pic>
        <p:nvPicPr>
          <p:cNvPr id="16387" name="Содержимое 5" descr="0_531bc_a0bcc3c1_L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00213"/>
            <a:ext cx="4318000" cy="3852862"/>
          </a:xfrm>
        </p:spPr>
      </p:pic>
      <p:pic>
        <p:nvPicPr>
          <p:cNvPr id="16388" name="Picture 2" descr="C:\Users\Svetlana\Pictures\РУКАВИШНИКОВ\1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363" y="981075"/>
            <a:ext cx="3068637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Svetlana\Pictures\РУКАВИШНИКОВ\2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924175"/>
            <a:ext cx="287813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C:\Users\Svetlana\Pictures\РУКАВИШНИКОВ\24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989513"/>
            <a:ext cx="3567112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Different kinds of exhibitions are held here now</a:t>
            </a:r>
            <a:endParaRPr lang="ru-RU" b="1" dirty="0"/>
          </a:p>
        </p:txBody>
      </p:sp>
      <p:pic>
        <p:nvPicPr>
          <p:cNvPr id="17411" name="Содержимое 3" descr="64_124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973138"/>
            <a:ext cx="2592388" cy="1735137"/>
          </a:xfrm>
        </p:spPr>
      </p:pic>
      <p:pic>
        <p:nvPicPr>
          <p:cNvPr id="17412" name="Picture 2" descr="C:\Users\Svetlana\Pictures\РУКАВИШНИКОВ\64_1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412875"/>
            <a:ext cx="25796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Svetlana\Pictures\РУКАВИШНИКОВ\64_12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052513"/>
            <a:ext cx="259238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Svetlana\Pictures\РУКАВИШНИКОВ\view_icon_phot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29972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C:\Users\Svetlana\Pictures\РУКАВИШНИКОВ\view_icon_photo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29972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 descr="C:\Users\Svetlana\Pictures\РУКАВИШНИКОВ\64_12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5300" y="4868863"/>
            <a:ext cx="247808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 descr="C:\Users\Svetlana\Pictures\РУКАВИШНИКОВ\64_124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4960938"/>
            <a:ext cx="244792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519</TotalTime>
  <Words>223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Calibri</vt:lpstr>
      <vt:lpstr>Wingdings</vt:lpstr>
      <vt:lpstr>Wingdings 2</vt:lpstr>
      <vt:lpstr>Tw Cen MT</vt:lpstr>
      <vt:lpstr>Обычная</vt:lpstr>
      <vt:lpstr>1_Обычная</vt:lpstr>
      <vt:lpstr>2_Обычная</vt:lpstr>
      <vt:lpstr>3_Обычная</vt:lpstr>
      <vt:lpstr>4_Обычная</vt:lpstr>
      <vt:lpstr>5_Обычная</vt:lpstr>
      <vt:lpstr>6_Обычная</vt:lpstr>
      <vt:lpstr>7_Обычная</vt:lpstr>
      <vt:lpstr> The Mansion of the Merchant Rukavishnikov</vt:lpstr>
      <vt:lpstr>Italian Palazzo</vt:lpstr>
      <vt:lpstr>Слайд 3</vt:lpstr>
      <vt:lpstr>This is the Mansion and the Upper Embankment  at the beginning of the 20th century.</vt:lpstr>
      <vt:lpstr>After the revolution</vt:lpstr>
      <vt:lpstr>The years of oblivion</vt:lpstr>
      <vt:lpstr>The new life of the museum</vt:lpstr>
      <vt:lpstr>Now the Nizhegorodsky State Reserve-Museum of History and Architecture is very beautiful inside and outside.</vt:lpstr>
      <vt:lpstr>Different kinds of exhibitions are held here now</vt:lpstr>
      <vt:lpstr>And here we are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Rukavishnikov`s homestead.</dc:title>
  <dc:creator>Svetlana</dc:creator>
  <cp:lastModifiedBy>Svetlana</cp:lastModifiedBy>
  <cp:revision>46</cp:revision>
  <dcterms:created xsi:type="dcterms:W3CDTF">2011-11-26T17:22:30Z</dcterms:created>
  <dcterms:modified xsi:type="dcterms:W3CDTF">2011-12-12T13:27:56Z</dcterms:modified>
</cp:coreProperties>
</file>